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121</Words>
  <Application>Microsoft Office PowerPoint</Application>
  <PresentationFormat>Widescreen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AIDE MELCC</vt:lpstr>
      <vt:lpstr>Tuiles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Wireframes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AIDE MELCC</dc:title>
  <dc:creator>Le Falher, Vincent</dc:creator>
  <cp:lastModifiedBy>Le Falher, Vincent</cp:lastModifiedBy>
  <cp:revision>9</cp:revision>
  <dcterms:created xsi:type="dcterms:W3CDTF">2021-07-05T03:12:40Z</dcterms:created>
  <dcterms:modified xsi:type="dcterms:W3CDTF">2021-07-08T00:29:36Z</dcterms:modified>
</cp:coreProperties>
</file>